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</p:sldIdLst>
  <p:sldSz cx="6858000" cy="9906000" type="A4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anat Suriyapichitkul" userId="66bc8b64d3fb168a" providerId="LiveId" clId="{236C9B5C-AC80-479E-8402-FCFDD7CCB876}"/>
    <pc:docChg chg="modSld">
      <pc:chgData name="Auranat Suriyapichitkul" userId="66bc8b64d3fb168a" providerId="LiveId" clId="{236C9B5C-AC80-479E-8402-FCFDD7CCB876}" dt="2021-11-26T05:30:13.607" v="0" actId="20577"/>
      <pc:docMkLst>
        <pc:docMk/>
      </pc:docMkLst>
      <pc:sldChg chg="modSp mod">
        <pc:chgData name="Auranat Suriyapichitkul" userId="66bc8b64d3fb168a" providerId="LiveId" clId="{236C9B5C-AC80-479E-8402-FCFDD7CCB876}" dt="2021-11-26T05:30:13.607" v="0" actId="20577"/>
        <pc:sldMkLst>
          <pc:docMk/>
          <pc:sldMk cId="1240162582" sldId="257"/>
        </pc:sldMkLst>
        <pc:spChg chg="mod">
          <ac:chgData name="Auranat Suriyapichitkul" userId="66bc8b64d3fb168a" providerId="LiveId" clId="{236C9B5C-AC80-479E-8402-FCFDD7CCB876}" dt="2021-11-26T05:30:13.607" v="0" actId="20577"/>
          <ac:spMkLst>
            <pc:docMk/>
            <pc:sldMk cId="1240162582" sldId="257"/>
            <ac:spMk id="31" creationId="{3A41C7FD-6678-42B8-9112-86FBCE5229A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2D22-1702-40B6-9774-D580AEBF3463}" type="datetimeFigureOut">
              <a:rPr lang="th-TH" smtClean="0"/>
              <a:t>26/11/64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0E48-FA63-4BE2-BB32-AAADBDCD0F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046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2D22-1702-40B6-9774-D580AEBF3463}" type="datetimeFigureOut">
              <a:rPr lang="th-TH" smtClean="0"/>
              <a:t>26/11/64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0E48-FA63-4BE2-BB32-AAADBDCD0F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950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2D22-1702-40B6-9774-D580AEBF3463}" type="datetimeFigureOut">
              <a:rPr lang="th-TH" smtClean="0"/>
              <a:t>26/11/64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0E48-FA63-4BE2-BB32-AAADBDCD0F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443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2D22-1702-40B6-9774-D580AEBF3463}" type="datetimeFigureOut">
              <a:rPr lang="th-TH" smtClean="0"/>
              <a:t>26/11/64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0E48-FA63-4BE2-BB32-AAADBDCD0F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59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2D22-1702-40B6-9774-D580AEBF3463}" type="datetimeFigureOut">
              <a:rPr lang="th-TH" smtClean="0"/>
              <a:t>26/11/64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0E48-FA63-4BE2-BB32-AAADBDCD0F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196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2D22-1702-40B6-9774-D580AEBF3463}" type="datetimeFigureOut">
              <a:rPr lang="th-TH" smtClean="0"/>
              <a:t>26/11/64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0E48-FA63-4BE2-BB32-AAADBDCD0F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07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2D22-1702-40B6-9774-D580AEBF3463}" type="datetimeFigureOut">
              <a:rPr lang="th-TH" smtClean="0"/>
              <a:t>26/11/64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0E48-FA63-4BE2-BB32-AAADBDCD0F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283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2D22-1702-40B6-9774-D580AEBF3463}" type="datetimeFigureOut">
              <a:rPr lang="th-TH" smtClean="0"/>
              <a:t>26/11/64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0E48-FA63-4BE2-BB32-AAADBDCD0F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52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2D22-1702-40B6-9774-D580AEBF3463}" type="datetimeFigureOut">
              <a:rPr lang="th-TH" smtClean="0"/>
              <a:t>26/11/64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0E48-FA63-4BE2-BB32-AAADBDCD0F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12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2D22-1702-40B6-9774-D580AEBF3463}" type="datetimeFigureOut">
              <a:rPr lang="th-TH" smtClean="0"/>
              <a:t>26/11/64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0E48-FA63-4BE2-BB32-AAADBDCD0F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939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2D22-1702-40B6-9774-D580AEBF3463}" type="datetimeFigureOut">
              <a:rPr lang="th-TH" smtClean="0"/>
              <a:t>26/11/64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0E48-FA63-4BE2-BB32-AAADBDCD0F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559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82D22-1702-40B6-9774-D580AEBF3463}" type="datetimeFigureOut">
              <a:rPr lang="th-TH" smtClean="0"/>
              <a:t>26/11/64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70E48-FA63-4BE2-BB32-AAADBDCD0F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020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>
            <a:extLst>
              <a:ext uri="{FF2B5EF4-FFF2-40B4-BE49-F238E27FC236}">
                <a16:creationId xmlns:a16="http://schemas.microsoft.com/office/drawing/2014/main" id="{340B4F5E-2E29-4321-95E6-CC95E34D1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20" name="Picture 28">
            <a:extLst>
              <a:ext uri="{FF2B5EF4-FFF2-40B4-BE49-F238E27FC236}">
                <a16:creationId xmlns:a16="http://schemas.microsoft.com/office/drawing/2014/main" id="{E5E99E9C-DFC0-4240-B085-6173A2D39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409" y="7779739"/>
            <a:ext cx="4650377" cy="1129426"/>
          </a:xfrm>
          <a:prstGeom prst="rect">
            <a:avLst/>
          </a:prstGeom>
        </p:spPr>
      </p:pic>
      <p:pic>
        <p:nvPicPr>
          <p:cNvPr id="21" name="Picture 23">
            <a:extLst>
              <a:ext uri="{FF2B5EF4-FFF2-40B4-BE49-F238E27FC236}">
                <a16:creationId xmlns:a16="http://schemas.microsoft.com/office/drawing/2014/main" id="{5290FB58-B16E-4925-8B34-323247801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763497" y="3429451"/>
            <a:ext cx="3135085" cy="3919707"/>
          </a:xfrm>
          <a:prstGeom prst="rect">
            <a:avLst/>
          </a:prstGeom>
        </p:spPr>
      </p:pic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7FC5C6A5-CA99-4B9A-A9B3-CC9EA09F2081}"/>
              </a:ext>
            </a:extLst>
          </p:cNvPr>
          <p:cNvGrpSpPr/>
          <p:nvPr/>
        </p:nvGrpSpPr>
        <p:grpSpPr>
          <a:xfrm>
            <a:off x="0" y="5905"/>
            <a:ext cx="6857206" cy="970883"/>
            <a:chOff x="794" y="176981"/>
            <a:chExt cx="10707888" cy="2236190"/>
          </a:xfrm>
        </p:grpSpPr>
        <p:pic>
          <p:nvPicPr>
            <p:cNvPr id="23" name="Picture 19">
              <a:extLst>
                <a:ext uri="{FF2B5EF4-FFF2-40B4-BE49-F238E27FC236}">
                  <a16:creationId xmlns:a16="http://schemas.microsoft.com/office/drawing/2014/main" id="{B714C740-AB31-4F11-BC29-8EC339B39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" y="176981"/>
              <a:ext cx="10707888" cy="2221847"/>
            </a:xfrm>
            <a:prstGeom prst="rect">
              <a:avLst/>
            </a:prstGeom>
          </p:spPr>
        </p:pic>
        <p:pic>
          <p:nvPicPr>
            <p:cNvPr id="24" name="Picture 21">
              <a:extLst>
                <a:ext uri="{FF2B5EF4-FFF2-40B4-BE49-F238E27FC236}">
                  <a16:creationId xmlns:a16="http://schemas.microsoft.com/office/drawing/2014/main" id="{23B4D94E-F0D8-4B1B-844D-8039ADCFB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19" y="191324"/>
              <a:ext cx="10688638" cy="2221847"/>
            </a:xfrm>
            <a:prstGeom prst="rect">
              <a:avLst/>
            </a:prstGeom>
          </p:spPr>
        </p:pic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B006D52D-3E9A-491D-9827-75EAADF67ADC}"/>
              </a:ext>
            </a:extLst>
          </p:cNvPr>
          <p:cNvGrpSpPr/>
          <p:nvPr/>
        </p:nvGrpSpPr>
        <p:grpSpPr>
          <a:xfrm>
            <a:off x="4168375" y="401863"/>
            <a:ext cx="2667399" cy="554841"/>
            <a:chOff x="4099911" y="696618"/>
            <a:chExt cx="2667399" cy="554841"/>
          </a:xfrm>
        </p:grpSpPr>
        <p:grpSp>
          <p:nvGrpSpPr>
            <p:cNvPr id="26" name="Group 1">
              <a:extLst>
                <a:ext uri="{FF2B5EF4-FFF2-40B4-BE49-F238E27FC236}">
                  <a16:creationId xmlns:a16="http://schemas.microsoft.com/office/drawing/2014/main" id="{64E25308-733D-4227-BFAC-CE7694535627}"/>
                </a:ext>
              </a:extLst>
            </p:cNvPr>
            <p:cNvGrpSpPr/>
            <p:nvPr/>
          </p:nvGrpSpPr>
          <p:grpSpPr>
            <a:xfrm>
              <a:off x="4099911" y="696618"/>
              <a:ext cx="2234012" cy="554841"/>
              <a:chOff x="7751072" y="516963"/>
              <a:chExt cx="2234012" cy="554841"/>
            </a:xfrm>
          </p:grpSpPr>
          <p:sp>
            <p:nvSpPr>
              <p:cNvPr id="28" name="กล่องข้อความ 30">
                <a:extLst>
                  <a:ext uri="{FF2B5EF4-FFF2-40B4-BE49-F238E27FC236}">
                    <a16:creationId xmlns:a16="http://schemas.microsoft.com/office/drawing/2014/main" id="{E4DF119E-C01C-4D7A-840C-C5F4D20E1708}"/>
                  </a:ext>
                </a:extLst>
              </p:cNvPr>
              <p:cNvSpPr txBox="1"/>
              <p:nvPr/>
            </p:nvSpPr>
            <p:spPr>
              <a:xfrm>
                <a:off x="7847580" y="547959"/>
                <a:ext cx="2132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dirty="0">
                    <a:solidFill>
                      <a:srgbClr val="A17DB8"/>
                    </a:solidFill>
                    <a:effectLst>
                      <a:outerShdw blurRad="50800" dist="38100" dir="2700000" algn="tl" rotWithShape="0">
                        <a:prstClr val="black">
                          <a:alpha val="20000"/>
                        </a:prstClr>
                      </a:outerShdw>
                    </a:effectLst>
                    <a:latin typeface="Mitr" panose="00000500000000000000" pitchFamily="2" charset="-34"/>
                    <a:cs typeface="Mitr" panose="00000500000000000000" pitchFamily="2" charset="-34"/>
                  </a:rPr>
                  <a:t>โรงเรียนรัตภูมิวิทยา</a:t>
                </a:r>
              </a:p>
            </p:txBody>
          </p:sp>
          <p:pic>
            <p:nvPicPr>
              <p:cNvPr id="29" name="Picture 24">
                <a:extLst>
                  <a:ext uri="{FF2B5EF4-FFF2-40B4-BE49-F238E27FC236}">
                    <a16:creationId xmlns:a16="http://schemas.microsoft.com/office/drawing/2014/main" id="{015AA0BD-A5E3-41A6-8984-25193A65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9938583" y="516963"/>
                <a:ext cx="46501" cy="511066"/>
              </a:xfrm>
              <a:prstGeom prst="rect">
                <a:avLst/>
              </a:prstGeom>
            </p:spPr>
          </p:pic>
          <p:sp>
            <p:nvSpPr>
              <p:cNvPr id="30" name="กล่องข้อความ 32">
                <a:extLst>
                  <a:ext uri="{FF2B5EF4-FFF2-40B4-BE49-F238E27FC236}">
                    <a16:creationId xmlns:a16="http://schemas.microsoft.com/office/drawing/2014/main" id="{C37D697F-79B2-4EE5-AE85-5BA74C0B096A}"/>
                  </a:ext>
                </a:extLst>
              </p:cNvPr>
              <p:cNvSpPr txBox="1"/>
              <p:nvPr/>
            </p:nvSpPr>
            <p:spPr>
              <a:xfrm>
                <a:off x="7751072" y="794805"/>
                <a:ext cx="22012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20000"/>
                        </a:prstClr>
                      </a:outerShdw>
                    </a:effectLst>
                    <a:latin typeface="Mitr" panose="00000500000000000000" pitchFamily="2" charset="-34"/>
                    <a:cs typeface="Mitr" panose="00000500000000000000" pitchFamily="2" charset="-34"/>
                  </a:rPr>
                  <a:t>Rattaphumwittaya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20000"/>
                        </a:prstClr>
                      </a:outerShdw>
                    </a:effectLst>
                    <a:latin typeface="Mitr" panose="00000500000000000000" pitchFamily="2" charset="-34"/>
                    <a:cs typeface="Mitr" panose="00000500000000000000" pitchFamily="2" charset="-34"/>
                  </a:rPr>
                  <a:t> school</a:t>
                </a:r>
                <a:endParaRPr lang="th-TH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  <a:latin typeface="Mitr" panose="00000500000000000000" pitchFamily="2" charset="-34"/>
                  <a:cs typeface="Mitr" panose="00000500000000000000" pitchFamily="2" charset="-34"/>
                </a:endParaRPr>
              </a:p>
            </p:txBody>
          </p:sp>
        </p:grpSp>
        <p:pic>
          <p:nvPicPr>
            <p:cNvPr id="27" name="Picture 25">
              <a:extLst>
                <a:ext uri="{FF2B5EF4-FFF2-40B4-BE49-F238E27FC236}">
                  <a16:creationId xmlns:a16="http://schemas.microsoft.com/office/drawing/2014/main" id="{B3A966F2-EDFF-4313-B27C-ABEB44063E87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3923" y="727614"/>
              <a:ext cx="433387" cy="48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3A41C7FD-6678-42B8-9112-86FBCE5229AC}"/>
              </a:ext>
            </a:extLst>
          </p:cNvPr>
          <p:cNvSpPr txBox="1"/>
          <p:nvPr/>
        </p:nvSpPr>
        <p:spPr>
          <a:xfrm>
            <a:off x="634824" y="1134526"/>
            <a:ext cx="57310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 sz="2800" b="1" i="0" u="none" strike="noStrike" dirty="0">
                <a:solidFill>
                  <a:srgbClr val="00206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แบบข้อตกลงในการพัฒนางาน (</a:t>
            </a:r>
            <a:r>
              <a:rPr lang="en-US" sz="2800" b="1" i="0" u="none" strike="noStrike" dirty="0">
                <a:solidFill>
                  <a:srgbClr val="00206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PA)</a:t>
            </a:r>
            <a:endParaRPr lang="en-US" sz="2800" b="0" dirty="0"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 sz="2400" b="1" i="0" u="none" strike="noStrike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สำหรับข้าราชการครูและบุคลากรทางการศึกษา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 sz="2400" b="1" i="0" u="none" strike="noStrike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ตำแหน่งครู วิทยฐานะครูชำนาญการ</a:t>
            </a:r>
            <a:endParaRPr lang="th-TH" sz="2400" b="0" dirty="0"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 sz="2400" b="1" i="0" u="none" strike="noStrike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ประจำปีงบประมาณ พ.ศ. </a:t>
            </a:r>
            <a:r>
              <a:rPr lang="th-TH" sz="24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2565</a:t>
            </a:r>
            <a:endParaRPr lang="th-TH" sz="2400" b="0" dirty="0"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 sz="2000" b="1" i="0" u="none" strike="noStrike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ระหว่างวันที่ 1 เดือน ตุลาคม พ.ศ. </a:t>
            </a:r>
            <a:r>
              <a:rPr lang="th-TH" sz="20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2564 </a:t>
            </a:r>
            <a:r>
              <a:rPr lang="th-TH" sz="2000" b="1" i="0" u="none" strike="noStrike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ถึงวันที่ 30 เดือน กันยายน พ.ศ. </a:t>
            </a:r>
            <a:r>
              <a:rPr lang="th-TH" sz="20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2565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th-TH" sz="2400" b="0" dirty="0"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2" name="Picture 15">
            <a:extLst>
              <a:ext uri="{FF2B5EF4-FFF2-40B4-BE49-F238E27FC236}">
                <a16:creationId xmlns:a16="http://schemas.microsoft.com/office/drawing/2014/main" id="{0F4E0018-B3AF-455F-9025-23ECE75958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8216537"/>
            <a:ext cx="6858000" cy="1689463"/>
          </a:xfrm>
          <a:prstGeom prst="rect">
            <a:avLst/>
          </a:prstGeom>
        </p:spPr>
      </p:pic>
      <p:sp>
        <p:nvSpPr>
          <p:cNvPr id="33" name="กล่องข้อความ 34">
            <a:extLst>
              <a:ext uri="{FF2B5EF4-FFF2-40B4-BE49-F238E27FC236}">
                <a16:creationId xmlns:a16="http://schemas.microsoft.com/office/drawing/2014/main" id="{25519F7E-8253-467B-AADB-61054801C3C3}"/>
              </a:ext>
            </a:extLst>
          </p:cNvPr>
          <p:cNvSpPr txBox="1"/>
          <p:nvPr/>
        </p:nvSpPr>
        <p:spPr>
          <a:xfrm>
            <a:off x="664648" y="9570946"/>
            <a:ext cx="4525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สำนักงานเขตพื้นที่การศึกษามัธยมศึกษาสงขลา สตูล</a:t>
            </a:r>
          </a:p>
        </p:txBody>
      </p:sp>
      <p:pic>
        <p:nvPicPr>
          <p:cNvPr id="34" name="รูปภาพ 17">
            <a:extLst>
              <a:ext uri="{FF2B5EF4-FFF2-40B4-BE49-F238E27FC236}">
                <a16:creationId xmlns:a16="http://schemas.microsoft.com/office/drawing/2014/main" id="{1D16E2C2-9311-4DF4-B168-39FABB807F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229" y="9117379"/>
            <a:ext cx="503951" cy="716094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8BB0A064-9A45-4A93-B514-3E948EDCF123}"/>
              </a:ext>
            </a:extLst>
          </p:cNvPr>
          <p:cNvSpPr txBox="1"/>
          <p:nvPr/>
        </p:nvSpPr>
        <p:spPr>
          <a:xfrm>
            <a:off x="3404143" y="7854524"/>
            <a:ext cx="2159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นาง...............................</a:t>
            </a:r>
            <a:b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ครูโรงเรียนรัตภูมิวิทยา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12EBE66-1B0A-4AC5-B162-EE12F62A0765}"/>
              </a:ext>
            </a:extLst>
          </p:cNvPr>
          <p:cNvSpPr txBox="1"/>
          <p:nvPr/>
        </p:nvSpPr>
        <p:spPr>
          <a:xfrm>
            <a:off x="4716379" y="495300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ใส่รูปถ่ายหน้าตรง</a:t>
            </a:r>
          </a:p>
        </p:txBody>
      </p:sp>
    </p:spTree>
    <p:extLst>
      <p:ext uri="{BB962C8B-B14F-4D97-AF65-F5344CB8AC3E}">
        <p14:creationId xmlns:p14="http://schemas.microsoft.com/office/powerpoint/2010/main" val="124016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>
            <a:extLst>
              <a:ext uri="{FF2B5EF4-FFF2-40B4-BE49-F238E27FC236}">
                <a16:creationId xmlns:a16="http://schemas.microsoft.com/office/drawing/2014/main" id="{340B4F5E-2E29-4321-95E6-CC95E34D1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7FC5C6A5-CA99-4B9A-A9B3-CC9EA09F2081}"/>
              </a:ext>
            </a:extLst>
          </p:cNvPr>
          <p:cNvGrpSpPr/>
          <p:nvPr/>
        </p:nvGrpSpPr>
        <p:grpSpPr>
          <a:xfrm>
            <a:off x="0" y="5905"/>
            <a:ext cx="6857206" cy="970883"/>
            <a:chOff x="794" y="176981"/>
            <a:chExt cx="10707888" cy="2236190"/>
          </a:xfrm>
        </p:grpSpPr>
        <p:pic>
          <p:nvPicPr>
            <p:cNvPr id="23" name="Picture 19">
              <a:extLst>
                <a:ext uri="{FF2B5EF4-FFF2-40B4-BE49-F238E27FC236}">
                  <a16:creationId xmlns:a16="http://schemas.microsoft.com/office/drawing/2014/main" id="{B714C740-AB31-4F11-BC29-8EC339B39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" y="176981"/>
              <a:ext cx="10707888" cy="2221847"/>
            </a:xfrm>
            <a:prstGeom prst="rect">
              <a:avLst/>
            </a:prstGeom>
          </p:spPr>
        </p:pic>
        <p:pic>
          <p:nvPicPr>
            <p:cNvPr id="24" name="Picture 21">
              <a:extLst>
                <a:ext uri="{FF2B5EF4-FFF2-40B4-BE49-F238E27FC236}">
                  <a16:creationId xmlns:a16="http://schemas.microsoft.com/office/drawing/2014/main" id="{23B4D94E-F0D8-4B1B-844D-8039ADCFB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19" y="191324"/>
              <a:ext cx="10688638" cy="2221847"/>
            </a:xfrm>
            <a:prstGeom prst="rect">
              <a:avLst/>
            </a:prstGeom>
          </p:spPr>
        </p:pic>
      </p:grpSp>
      <p:pic>
        <p:nvPicPr>
          <p:cNvPr id="32" name="Picture 15">
            <a:extLst>
              <a:ext uri="{FF2B5EF4-FFF2-40B4-BE49-F238E27FC236}">
                <a16:creationId xmlns:a16="http://schemas.microsoft.com/office/drawing/2014/main" id="{0F4E0018-B3AF-455F-9025-23ECE7595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216537"/>
            <a:ext cx="6858000" cy="1689463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61B4E189-2483-4D1D-890D-03B08F18AD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0661" y="7933427"/>
            <a:ext cx="812341" cy="812341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3019CAF-136D-46F2-B16F-1CD0EFBFEE97}"/>
              </a:ext>
            </a:extLst>
          </p:cNvPr>
          <p:cNvSpPr txBox="1"/>
          <p:nvPr/>
        </p:nvSpPr>
        <p:spPr>
          <a:xfrm flipH="1">
            <a:off x="1273004" y="8121522"/>
            <a:ext cx="3308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สำนักงานเขตพื้นที่การศึกษามัธยมศึกษาสงขลา สตูล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สังกัดสำนักงานคณะกรรมการการศึกษาขั้นพื้นฐาน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กระทรวงศึกษาธิการ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D63CAD2C-9C0E-425F-9086-57C98C4DEA91}"/>
              </a:ext>
            </a:extLst>
          </p:cNvPr>
          <p:cNvSpPr txBox="1"/>
          <p:nvPr/>
        </p:nvSpPr>
        <p:spPr>
          <a:xfrm flipH="1">
            <a:off x="1273003" y="7763616"/>
            <a:ext cx="2111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โรงเรียนรัตภูมิวิทยา</a:t>
            </a:r>
          </a:p>
        </p:txBody>
      </p:sp>
    </p:spTree>
    <p:extLst>
      <p:ext uri="{BB962C8B-B14F-4D97-AF65-F5344CB8AC3E}">
        <p14:creationId xmlns:p14="http://schemas.microsoft.com/office/powerpoint/2010/main" val="300018692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85</Words>
  <Application>Microsoft Office PowerPoint</Application>
  <PresentationFormat>กระดาษ A4 (210x297 มม.)</PresentationFormat>
  <Paragraphs>14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Mitr</vt:lpstr>
      <vt:lpstr>TH Sarabun New</vt:lpstr>
      <vt:lpstr>ธีมของ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DoubleClick</dc:creator>
  <cp:lastModifiedBy>Auranat Suriyapichitkul</cp:lastModifiedBy>
  <cp:revision>4</cp:revision>
  <cp:lastPrinted>2021-11-26T05:27:49Z</cp:lastPrinted>
  <dcterms:created xsi:type="dcterms:W3CDTF">2021-11-25T14:10:56Z</dcterms:created>
  <dcterms:modified xsi:type="dcterms:W3CDTF">2021-11-26T05:30:42Z</dcterms:modified>
</cp:coreProperties>
</file>